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8" r:id="rId4"/>
    <p:sldId id="267" r:id="rId5"/>
    <p:sldId id="266" r:id="rId6"/>
    <p:sldId id="269" r:id="rId7"/>
    <p:sldId id="270" r:id="rId8"/>
    <p:sldId id="271" r:id="rId9"/>
    <p:sldId id="272" r:id="rId10"/>
    <p:sldId id="265" r:id="rId11"/>
    <p:sldId id="264" r:id="rId12"/>
    <p:sldId id="273" r:id="rId13"/>
    <p:sldId id="274" r:id="rId14"/>
    <p:sldId id="275" r:id="rId15"/>
    <p:sldId id="276" r:id="rId16"/>
    <p:sldId id="277" r:id="rId17"/>
    <p:sldId id="263" r:id="rId1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5" d="100"/>
          <a:sy n="95" d="100"/>
        </p:scale>
        <p:origin x="-2052" y="-3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241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2231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1939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2022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567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2402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3994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9040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2665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961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9106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44884-45A7-4A92-B373-1EA3B194019A}" type="datetimeFigureOut">
              <a:rPr lang="zh-TW" altLang="en-US" smtClean="0"/>
              <a:t>2015/5/1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DED53-9D45-4787-8E6A-850909338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3764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192.168.0.77\設計部---共用暫存\客製網站\網站版面\新增資料夾\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64904" y="65915"/>
            <a:ext cx="16328157" cy="6747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23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\\192.168.0.77\設計部---共用暫存\客製網站\網站版面\新增資料夾\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8298" y="57119"/>
            <a:ext cx="16175194" cy="6684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504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\\192.168.0.77\設計部---共用暫存\客製網站\網站版面\新增資料夾\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36912" y="58619"/>
            <a:ext cx="16345816" cy="675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924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\\192.168.0.77\設計部---共用暫存\客製網站\網站版面\新增資料夾\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64904" y="44624"/>
            <a:ext cx="16256149" cy="6717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130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\\192.168.0.77\設計部---共用暫存\客製網站\網站版面\新增資料夾\1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36912" y="44145"/>
            <a:ext cx="16380839" cy="676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251520" y="5126095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點擊</a:t>
            </a:r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[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購物車</a:t>
            </a:r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]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 </a:t>
            </a:r>
            <a:endParaRPr lang="en-US" altLang="zh-TW" sz="2400" dirty="0" smtClean="0">
              <a:solidFill>
                <a:srgbClr val="FF3399"/>
              </a:solidFill>
              <a:ea typeface="文鼎新中特黑" panose="02010609010101010101" pitchFamily="49" charset="-120"/>
            </a:endParaRPr>
          </a:p>
          <a:p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彈跳出視窗</a:t>
            </a:r>
            <a:endParaRPr lang="en-US" altLang="zh-TW" sz="2400" dirty="0" smtClean="0">
              <a:solidFill>
                <a:srgbClr val="FF3399"/>
              </a:solidFill>
              <a:ea typeface="文鼎新中特黑" panose="02010609010101010101" pitchFamily="49" charset="-120"/>
            </a:endParaRPr>
          </a:p>
          <a:p>
            <a:r>
              <a:rPr lang="zh-TW" altLang="en-US" sz="2400" dirty="0">
                <a:solidFill>
                  <a:srgbClr val="FF3399"/>
                </a:solidFill>
                <a:ea typeface="文鼎新中特黑" panose="02010609010101010101" pitchFamily="49" charset="-120"/>
              </a:rPr>
              <a:t>可選擇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會員登入</a:t>
            </a:r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or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第一次</a:t>
            </a:r>
            <a:r>
              <a:rPr lang="zh-TW" altLang="en-US" sz="2400" dirty="0">
                <a:solidFill>
                  <a:srgbClr val="FF3399"/>
                </a:solidFill>
                <a:ea typeface="文鼎新中特黑" panose="02010609010101010101" pitchFamily="49" charset="-120"/>
              </a:rPr>
              <a:t>客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製</a:t>
            </a:r>
            <a:endParaRPr lang="en-US" altLang="zh-TW" sz="2400" dirty="0" smtClean="0">
              <a:solidFill>
                <a:srgbClr val="FF3399"/>
              </a:solidFill>
              <a:ea typeface="文鼎新中特黑" panose="02010609010101010101" pitchFamily="49" charset="-120"/>
            </a:endParaRPr>
          </a:p>
          <a:p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(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參考</a:t>
            </a:r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www.lativ.com.tw)</a:t>
            </a:r>
            <a:endParaRPr lang="zh-TW" altLang="en-US" sz="2400" dirty="0">
              <a:solidFill>
                <a:srgbClr val="FF3399"/>
              </a:solidFill>
              <a:ea typeface="文鼎新中特黑" panose="02010609010101010101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74741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\\192.168.0.77\設計部---共用暫存\客製網站\網站版面\新增資料夾\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64904" y="84600"/>
            <a:ext cx="16282943" cy="67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552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\\192.168.0.77\設計部---共用暫存\客製網站\網站版面\新增資料夾\1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08920" y="44624"/>
            <a:ext cx="16313414" cy="6741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-2916832" y="178411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3600" dirty="0">
                <a:solidFill>
                  <a:srgbClr val="FF3399"/>
                </a:solidFill>
                <a:ea typeface="文鼎新中特黑" panose="02010609010101010101" pitchFamily="49" charset="-120"/>
              </a:rPr>
              <a:t>在家</a:t>
            </a:r>
            <a:r>
              <a:rPr lang="zh-TW" altLang="en-US" sz="36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操作版本</a:t>
            </a:r>
            <a:endParaRPr lang="zh-TW" altLang="en-US" sz="3600" dirty="0">
              <a:solidFill>
                <a:srgbClr val="FF3399"/>
              </a:solidFill>
              <a:ea typeface="文鼎新中特黑" panose="02010609010101010101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2840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\\192.168.0.77\設計部---共用暫存\客製網站\網站版面\新增資料夾\1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98770" y="44624"/>
            <a:ext cx="16379682" cy="6768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-2916832" y="178411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36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在館內操作版本</a:t>
            </a:r>
            <a:endParaRPr lang="zh-TW" altLang="en-US" sz="3600" dirty="0">
              <a:solidFill>
                <a:srgbClr val="FF3399"/>
              </a:solidFill>
              <a:ea typeface="文鼎新中特黑" panose="02010609010101010101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9036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\\192.168.0.77\設計部---共用暫存\客製網站\網站版面\新增資料夾\1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08920" y="44624"/>
            <a:ext cx="16451636" cy="6798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931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192.168.0.77\設計部---共用暫存\客製網站\網站版面\新增資料夾\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91809" y="107013"/>
            <a:ext cx="16228705" cy="670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970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\\192.168.0.77\設計部---共用暫存\客製網站\網站版面\新增資料夾\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64904" y="69615"/>
            <a:ext cx="16328158" cy="674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1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\\192.168.0.77\設計部---共用暫存\客製網站\網站版面\新增資料夾\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04510" y="72008"/>
            <a:ext cx="16313414" cy="6741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95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\\192.168.0.77\設計部---共用暫存\客製網站\網站版面\新增資料夾\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08920" y="44624"/>
            <a:ext cx="16400166" cy="677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80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\\192.168.0.77\設計部---共用暫存\客製網站\網站版面\新增資料夾\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36912" y="44624"/>
            <a:ext cx="16313416" cy="6741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-1980728" y="216793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點擊</a:t>
            </a:r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[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尺寸對照表</a:t>
            </a:r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]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 </a:t>
            </a:r>
            <a:endParaRPr lang="en-US" altLang="zh-TW" sz="2400" dirty="0" smtClean="0">
              <a:solidFill>
                <a:srgbClr val="FF3399"/>
              </a:solidFill>
              <a:ea typeface="文鼎新中特黑" panose="02010609010101010101" pitchFamily="49" charset="-120"/>
            </a:endParaRPr>
          </a:p>
          <a:p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彈跳出尺寸表</a:t>
            </a:r>
            <a:endParaRPr lang="en-US" altLang="zh-TW" sz="2400" dirty="0" smtClean="0">
              <a:solidFill>
                <a:srgbClr val="FF3399"/>
              </a:solidFill>
              <a:ea typeface="文鼎新中特黑" panose="02010609010101010101" pitchFamily="49" charset="-120"/>
            </a:endParaRPr>
          </a:p>
          <a:p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(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後</a:t>
            </a:r>
            <a:r>
              <a:rPr lang="zh-TW" altLang="en-US" sz="2400" dirty="0">
                <a:solidFill>
                  <a:srgbClr val="FF3399"/>
                </a:solidFill>
                <a:ea typeface="文鼎新中特黑" panose="02010609010101010101" pitchFamily="49" charset="-120"/>
              </a:rPr>
              <a:t>台可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自行上傳圖片</a:t>
            </a:r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)</a:t>
            </a:r>
            <a:endParaRPr lang="zh-TW" altLang="en-US" sz="2400" dirty="0">
              <a:solidFill>
                <a:srgbClr val="FF3399"/>
              </a:solidFill>
              <a:ea typeface="文鼎新中特黑" panose="02010609010101010101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156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\\192.168.0.77\設計部---共用暫存\客製網站\網站版面\新增資料夾\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76519" y="44624"/>
            <a:ext cx="16313415" cy="6741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4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\\192.168.0.77\設計部---共用暫存\客製網站\網站版面\新增資料夾\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64904" y="44624"/>
            <a:ext cx="16313414" cy="6741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04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\\192.168.0.77\設計部---共用暫存\客製網站\網站版面\新增資料夾\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96525" y="44624"/>
            <a:ext cx="16205429" cy="6696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-1980728" y="2167936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點擊</a:t>
            </a:r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[SAMPLE]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 </a:t>
            </a:r>
            <a:endParaRPr lang="en-US" altLang="zh-TW" sz="2400" dirty="0" smtClean="0">
              <a:solidFill>
                <a:srgbClr val="FF3399"/>
              </a:solidFill>
              <a:ea typeface="文鼎新中特黑" panose="02010609010101010101" pitchFamily="49" charset="-120"/>
            </a:endParaRPr>
          </a:p>
          <a:p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彈跳出電繡範例圖</a:t>
            </a:r>
            <a:endParaRPr lang="en-US" altLang="zh-TW" sz="2400" dirty="0" smtClean="0">
              <a:solidFill>
                <a:srgbClr val="FF3399"/>
              </a:solidFill>
              <a:ea typeface="文鼎新中特黑" panose="02010609010101010101" pitchFamily="49" charset="-120"/>
            </a:endParaRPr>
          </a:p>
          <a:p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(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後</a:t>
            </a:r>
            <a:r>
              <a:rPr lang="zh-TW" altLang="en-US" sz="2400" dirty="0">
                <a:solidFill>
                  <a:srgbClr val="FF3399"/>
                </a:solidFill>
                <a:ea typeface="文鼎新中特黑" panose="02010609010101010101" pitchFamily="49" charset="-120"/>
              </a:rPr>
              <a:t>台可自行上傳</a:t>
            </a:r>
            <a:r>
              <a:rPr lang="zh-TW" altLang="en-US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圖片</a:t>
            </a:r>
            <a:r>
              <a:rPr lang="en-US" altLang="zh-TW" sz="2400" dirty="0" smtClean="0">
                <a:solidFill>
                  <a:srgbClr val="FF3399"/>
                </a:solidFill>
                <a:ea typeface="文鼎新中特黑" panose="02010609010101010101" pitchFamily="49" charset="-120"/>
              </a:rPr>
              <a:t>)</a:t>
            </a:r>
            <a:endParaRPr lang="zh-TW" altLang="en-US" sz="2400" dirty="0">
              <a:solidFill>
                <a:srgbClr val="FF3399"/>
              </a:solidFill>
              <a:ea typeface="文鼎新中特黑" panose="02010609010101010101" pitchFamily="49" charset="-120"/>
            </a:endParaRPr>
          </a:p>
          <a:p>
            <a:endParaRPr lang="zh-TW" altLang="en-US" sz="2400" dirty="0">
              <a:solidFill>
                <a:srgbClr val="FF3399"/>
              </a:solidFill>
              <a:ea typeface="文鼎新中特黑" panose="02010609010101010101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23292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68</Words>
  <Application>Microsoft Office PowerPoint</Application>
  <PresentationFormat>如螢幕大小 (4:3)</PresentationFormat>
  <Paragraphs>12</Paragraphs>
  <Slides>17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18" baseType="lpstr"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Owner</dc:creator>
  <cp:lastModifiedBy>Owner</cp:lastModifiedBy>
  <cp:revision>34</cp:revision>
  <dcterms:created xsi:type="dcterms:W3CDTF">2015-04-20T08:48:46Z</dcterms:created>
  <dcterms:modified xsi:type="dcterms:W3CDTF">2015-05-01T10:33:41Z</dcterms:modified>
</cp:coreProperties>
</file>

<file path=docProps/thumbnail.jpeg>
</file>